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36075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627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72" y="1"/>
            <a:ext cx="3037627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868E1B-379B-4061-A3FA-DC6D9A2662C8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61" y="4387851"/>
            <a:ext cx="5607679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6"/>
            <a:ext cx="3037627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72" y="8772526"/>
            <a:ext cx="3037627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CE92A-9D4C-4CB2-9257-259A26BDE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74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CE92A-9D4C-4CB2-9257-259A26BDEF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760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92D9-0D04-485F-B793-40DE9A262CB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9FFC-3F28-48FF-8BB7-A1BB0659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4288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92D9-0D04-485F-B793-40DE9A262CB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9FFC-3F28-48FF-8BB7-A1BB0659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93659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92D9-0D04-485F-B793-40DE9A262CB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9FFC-3F28-48FF-8BB7-A1BB0659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2589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92D9-0D04-485F-B793-40DE9A262CB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9FFC-3F28-48FF-8BB7-A1BB0659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0670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92D9-0D04-485F-B793-40DE9A262CB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9FFC-3F28-48FF-8BB7-A1BB0659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42222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92D9-0D04-485F-B793-40DE9A262CB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9FFC-3F28-48FF-8BB7-A1BB0659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4959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92D9-0D04-485F-B793-40DE9A262CB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9FFC-3F28-48FF-8BB7-A1BB0659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00641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92D9-0D04-485F-B793-40DE9A262CB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9FFC-3F28-48FF-8BB7-A1BB0659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17020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92D9-0D04-485F-B793-40DE9A262CB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9FFC-3F28-48FF-8BB7-A1BB0659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35385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92D9-0D04-485F-B793-40DE9A262CB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9FFC-3F28-48FF-8BB7-A1BB0659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3332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92D9-0D04-485F-B793-40DE9A262CB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9FFC-3F28-48FF-8BB7-A1BB0659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4768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392D9-0D04-485F-B793-40DE9A262CBE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B9FFC-3F28-48FF-8BB7-A1BB0659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4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1219200" y="973183"/>
            <a:ext cx="6385555" cy="3761461"/>
            <a:chOff x="1684961" y="762000"/>
            <a:chExt cx="6130981" cy="4188414"/>
          </a:xfrm>
        </p:grpSpPr>
        <p:sp>
          <p:nvSpPr>
            <p:cNvPr id="4" name="Rounded Rectangle 3"/>
            <p:cNvSpPr/>
            <p:nvPr/>
          </p:nvSpPr>
          <p:spPr>
            <a:xfrm>
              <a:off x="3440852" y="762000"/>
              <a:ext cx="1740748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err="1"/>
                <a:t>Comité</a:t>
              </a:r>
              <a:r>
                <a:rPr lang="en-US" sz="1600" b="1" dirty="0"/>
                <a:t> des </a:t>
              </a:r>
              <a:r>
                <a:rPr lang="en-US" sz="1600" b="1" dirty="0" err="1"/>
                <a:t>directeurs</a:t>
              </a:r>
              <a:r>
                <a:rPr lang="en-US" sz="1600"/>
                <a:t> </a:t>
              </a:r>
              <a:endParaRPr lang="fr" sz="1600" b="0" i="0" strike="noStrike" cap="none" spc="0" baseline="0" dirty="0">
                <a:solidFill>
                  <a:srgbClr val="FFFFFF"/>
                </a:solidFill>
                <a:effectLst/>
                <a:latin typeface="Calibri"/>
                <a:ea typeface="Calibri"/>
                <a:cs typeface="Calibri"/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2342475" y="3755571"/>
              <a:ext cx="1371600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" sz="1600" b="0" i="0" strike="noStrike" cap="none" spc="0" baseline="0" dirty="0">
                  <a:solidFill>
                    <a:srgbClr val="FFFFFF"/>
                  </a:solidFill>
                  <a:effectLst/>
                  <a:latin typeface="Calibri"/>
                  <a:ea typeface="Calibri"/>
                  <a:cs typeface="Calibri"/>
                </a:rPr>
                <a:t>Comité de recherche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5792962" y="3755571"/>
              <a:ext cx="1674581" cy="119484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" sz="1600" b="0" i="0" strike="noStrike" cap="none" spc="0" baseline="0" dirty="0">
                  <a:solidFill>
                    <a:srgbClr val="FFFFFF"/>
                  </a:solidFill>
                  <a:effectLst/>
                  <a:latin typeface="Calibri"/>
                  <a:ea typeface="Calibri"/>
                  <a:cs typeface="Calibri"/>
                </a:rPr>
                <a:t>Comité sur l’enseignement académique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444342" y="2471059"/>
              <a:ext cx="1371600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" sz="1600" b="0" i="0" strike="noStrike" cap="none" spc="0" baseline="0" dirty="0">
                  <a:solidFill>
                    <a:srgbClr val="FFFFFF"/>
                  </a:solidFill>
                  <a:effectLst/>
                  <a:latin typeface="Calibri"/>
                  <a:ea typeface="Calibri"/>
                  <a:cs typeface="Calibri"/>
                </a:rPr>
                <a:t>Secrétariat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6444342" y="1578430"/>
              <a:ext cx="1371600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" sz="1600" b="0" i="0" strike="noStrike" cap="none" spc="0" baseline="0" dirty="0">
                  <a:solidFill>
                    <a:srgbClr val="FFFFFF"/>
                  </a:solidFill>
                  <a:effectLst/>
                  <a:latin typeface="Calibri"/>
                  <a:ea typeface="Calibri"/>
                  <a:cs typeface="Calibri"/>
                </a:rPr>
                <a:t>Directeur exécutif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821972" y="2057739"/>
              <a:ext cx="1371600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" sz="1600" b="0" i="0" strike="noStrike" cap="none" spc="0" baseline="0" dirty="0">
                  <a:solidFill>
                    <a:srgbClr val="FFFFFF"/>
                  </a:solidFill>
                  <a:effectLst/>
                  <a:latin typeface="Calibri"/>
                  <a:ea typeface="Calibri"/>
                  <a:cs typeface="Calibri"/>
                </a:rPr>
                <a:t>Comité exécutif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786190" y="3755573"/>
              <a:ext cx="1936385" cy="119484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/>
                <a:t>Comité Universitaire de l'enseignement clinique</a:t>
              </a:r>
              <a:endParaRPr lang="fr" sz="1600" i="0" strike="noStrike" cap="none" spc="0" baseline="0" dirty="0">
                <a:solidFill>
                  <a:srgbClr val="FFFFFF"/>
                </a:solidFill>
                <a:effectLst/>
                <a:latin typeface="Calibri"/>
                <a:ea typeface="Calibri"/>
                <a:cs typeface="Calibri"/>
              </a:endParaRPr>
            </a:p>
          </p:txBody>
        </p:sp>
        <p:cxnSp>
          <p:nvCxnSpPr>
            <p:cNvPr id="15" name="Straight Connector 14"/>
            <p:cNvCxnSpPr>
              <a:cxnSpLocks/>
              <a:stCxn id="4" idx="2"/>
              <a:endCxn id="11" idx="0"/>
            </p:cNvCxnSpPr>
            <p:nvPr/>
          </p:nvCxnSpPr>
          <p:spPr>
            <a:xfrm>
              <a:off x="4311226" y="1524000"/>
              <a:ext cx="196546" cy="533740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466316" y="2792682"/>
              <a:ext cx="901" cy="674261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684961" y="3457155"/>
              <a:ext cx="4519619" cy="9788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3060404" y="3439885"/>
              <a:ext cx="0" cy="315686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4611446" y="3457155"/>
              <a:ext cx="0" cy="383629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5181600" y="2590800"/>
              <a:ext cx="1262742" cy="0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5181600" y="2209800"/>
              <a:ext cx="1262742" cy="0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9" idx="2"/>
              <a:endCxn id="8" idx="0"/>
            </p:cNvCxnSpPr>
            <p:nvPr/>
          </p:nvCxnSpPr>
          <p:spPr>
            <a:xfrm flipH="1">
              <a:off x="7130142" y="2340430"/>
              <a:ext cx="0" cy="130629"/>
            </a:xfrm>
            <a:prstGeom prst="line">
              <a:avLst/>
            </a:prstGeom>
            <a:ln w="412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cxnSpLocks/>
              <a:stCxn id="4" idx="3"/>
              <a:endCxn id="9" idx="1"/>
            </p:cNvCxnSpPr>
            <p:nvPr/>
          </p:nvCxnSpPr>
          <p:spPr>
            <a:xfrm>
              <a:off x="5181600" y="1143000"/>
              <a:ext cx="1262743" cy="816430"/>
            </a:xfrm>
            <a:prstGeom prst="line">
              <a:avLst/>
            </a:prstGeom>
            <a:ln w="412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Box 54"/>
          <p:cNvSpPr txBox="1"/>
          <p:nvPr/>
        </p:nvSpPr>
        <p:spPr>
          <a:xfrm>
            <a:off x="3431804" y="202960"/>
            <a:ext cx="4989360" cy="655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" sz="2800" b="1" i="0" strike="noStrike" cap="none" spc="0" baseline="0">
                <a:solidFill>
                  <a:srgbClr val="000000"/>
                </a:solidFill>
                <a:effectLst/>
                <a:latin typeface="Cambria"/>
                <a:ea typeface="Cambria"/>
                <a:cs typeface="Cambria"/>
              </a:rPr>
              <a:t>ORGANIGRAMME</a:t>
            </a:r>
          </a:p>
          <a:p>
            <a:pPr algn="ctr"/>
            <a:r>
              <a:rPr lang="fr" sz="900" b="0" i="0" strike="noStrike" cap="none" spc="0" baseline="0">
                <a:solidFill>
                  <a:srgbClr val="000000"/>
                </a:solidFill>
                <a:effectLst/>
                <a:latin typeface="Cambria"/>
                <a:ea typeface="Cambria"/>
                <a:cs typeface="Cambria"/>
              </a:rPr>
              <a:t>(Mise à jour octobre 2016)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385379" y="3661601"/>
            <a:ext cx="1411941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1600" b="0" i="0" strike="noStrike" cap="none" spc="0" baseline="0" dirty="0">
                <a:solidFill>
                  <a:srgbClr val="FFFFFF"/>
                </a:solidFill>
                <a:effectLst/>
                <a:latin typeface="Calibri"/>
                <a:ea typeface="Calibri"/>
                <a:cs typeface="Calibri"/>
              </a:rPr>
              <a:t>Recherche en éducation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3657600" y="5063533"/>
            <a:ext cx="1536640" cy="772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1600" b="0" i="0" strike="noStrike" cap="none" spc="0" baseline="0" dirty="0">
                <a:solidFill>
                  <a:srgbClr val="FFFFFF"/>
                </a:solidFill>
                <a:effectLst/>
                <a:latin typeface="Calibri"/>
                <a:ea typeface="Calibri"/>
                <a:cs typeface="Calibri"/>
              </a:rPr>
              <a:t>Stages</a:t>
            </a:r>
            <a:r>
              <a:rPr sz="1600" dirty="0"/>
              <a:t/>
            </a:r>
            <a:br>
              <a:rPr sz="1600" dirty="0"/>
            </a:br>
            <a:r>
              <a:rPr lang="fr" sz="1600" b="0" i="0" strike="noStrike" cap="none" spc="0" baseline="0" dirty="0">
                <a:solidFill>
                  <a:srgbClr val="FFFFFF"/>
                </a:solidFill>
                <a:effectLst/>
                <a:latin typeface="Calibri"/>
                <a:ea typeface="Calibri"/>
                <a:cs typeface="Calibri"/>
              </a:rPr>
              <a:t>internationaux</a:t>
            </a:r>
          </a:p>
        </p:txBody>
      </p:sp>
      <p:cxnSp>
        <p:nvCxnSpPr>
          <p:cNvPr id="48" name="Straight Connector 47"/>
          <p:cNvCxnSpPr>
            <a:cxnSpLocks/>
            <a:stCxn id="13" idx="2"/>
            <a:endCxn id="35" idx="0"/>
          </p:cNvCxnSpPr>
          <p:nvPr/>
        </p:nvCxnSpPr>
        <p:spPr>
          <a:xfrm>
            <a:off x="4416072" y="4734644"/>
            <a:ext cx="9848" cy="328889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068478" y="3089125"/>
            <a:ext cx="1093928" cy="289599"/>
          </a:xfrm>
          <a:prstGeom prst="line">
            <a:avLst/>
          </a:prstGeom>
          <a:ln w="412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5926485" y="3378094"/>
            <a:ext cx="0" cy="27370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985" y="304800"/>
            <a:ext cx="2415712" cy="905892"/>
          </a:xfrm>
          <a:prstGeom prst="rect">
            <a:avLst/>
          </a:prstGeom>
        </p:spPr>
      </p:pic>
      <p:cxnSp>
        <p:nvCxnSpPr>
          <p:cNvPr id="36" name="Straight Connector 35"/>
          <p:cNvCxnSpPr/>
          <p:nvPr/>
        </p:nvCxnSpPr>
        <p:spPr>
          <a:xfrm flipH="1">
            <a:off x="1219200" y="3424112"/>
            <a:ext cx="0" cy="283506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7315200" y="3687211"/>
            <a:ext cx="1428552" cy="6843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" sz="1600" b="0" i="0" strike="noStrike" cap="none" spc="0" baseline="0" dirty="0">
                <a:solidFill>
                  <a:srgbClr val="FFFFFF"/>
                </a:solidFill>
                <a:effectLst/>
                <a:latin typeface="Calibri"/>
                <a:ea typeface="Calibri"/>
                <a:cs typeface="Calibri"/>
              </a:rPr>
              <a:t>Groupes Ad Hoc</a:t>
            </a:r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7918361" y="3402394"/>
            <a:ext cx="0" cy="27370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977199" y="3408015"/>
            <a:ext cx="1985696" cy="18370"/>
          </a:xfrm>
          <a:prstGeom prst="line">
            <a:avLst/>
          </a:prstGeom>
          <a:ln w="412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96388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Microsoft Windows NT 6.3"/>
  <p:tag name="AS_RELEASE_DATE" val="2017.10.31"/>
  <p:tag name="AS_TITLE" val="Aspose.Slides for Java"/>
  <p:tag name="AS_VERSION" val="17.1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36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alimlaw</dc:creator>
  <cp:lastModifiedBy>Kayla Wright</cp:lastModifiedBy>
  <cp:revision>29</cp:revision>
  <cp:lastPrinted>2016-04-06T15:46:05Z</cp:lastPrinted>
  <dcterms:created xsi:type="dcterms:W3CDTF">2011-06-06T12:44:44Z</dcterms:created>
  <dcterms:modified xsi:type="dcterms:W3CDTF">2019-07-19T02:31:31Z</dcterms:modified>
</cp:coreProperties>
</file>